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33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698288-52A1-24F7-4B8F-39DA7E4F9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4FCAB4B-8B36-03CD-0304-C81829787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E6DBCB-CFD4-1ECC-F65C-4429DC0C6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1D2C-6D47-4AF5-B00C-04EDDC46C9D9}" type="datetimeFigureOut">
              <a:rPr lang="de-DE" smtClean="0"/>
              <a:t>06.06.2023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4851DD-0780-9F9B-AE5B-19CB406AB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5862E8-4BC3-EC89-E0CA-C70D4549B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6A99-404C-4CDF-AEDB-E438D6729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34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6735D7-5D8B-8F85-8197-9A3704B6F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8356E71-1C03-E560-1838-C6A785147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AF02AC-E9BF-CD96-4093-83BCB933F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1D2C-6D47-4AF5-B00C-04EDDC46C9D9}" type="datetimeFigureOut">
              <a:rPr lang="de-DE" smtClean="0"/>
              <a:t>06.06.2023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9E499A-EEDA-415C-04E6-BB8FEE21E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E0BAA6-D0BD-4817-2723-A405D529E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6A99-404C-4CDF-AEDB-E438D6729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060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7E3C859-187A-3AF4-8220-333D8EE17A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DE41482-6B4D-5A44-2308-907492D8C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B4BF34-99B9-903B-C6AC-056D14C4D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1D2C-6D47-4AF5-B00C-04EDDC46C9D9}" type="datetimeFigureOut">
              <a:rPr lang="de-DE" smtClean="0"/>
              <a:t>06.06.2023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C5C1A0-E10C-F257-9DCF-C6B898439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FA404E-A70B-0A0E-0786-43ECD09DD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6A99-404C-4CDF-AEDB-E438D6729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848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DC5DDE-7AC1-9505-7848-8E5266186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8E3346-EDED-4FAF-5D6B-D7D6BA43A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793DDF-5481-6550-ECEB-691F32127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1D2C-6D47-4AF5-B00C-04EDDC46C9D9}" type="datetimeFigureOut">
              <a:rPr lang="de-DE" smtClean="0"/>
              <a:t>06.06.2023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4D831C-43E7-039C-8F91-8CD03263B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2D3D50-6989-6F2B-294C-AE09F6A9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6A99-404C-4CDF-AEDB-E438D6729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4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0607C7-1775-47D4-B414-B7E4F6D03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FDEB736-217F-6099-A00F-3B620A846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30FCFE-5731-7ADE-DA72-69A6E15AC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1D2C-6D47-4AF5-B00C-04EDDC46C9D9}" type="datetimeFigureOut">
              <a:rPr lang="de-DE" smtClean="0"/>
              <a:t>06.06.2023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A8E62D-C648-2F80-237F-4B832046C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EDD7E6-B07F-88FB-D841-BEA0B907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6A99-404C-4CDF-AEDB-E438D6729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857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3D2AA2-0A25-18F8-28C1-A5D077C09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BAF742-2AA4-18C1-05FA-080FD8CEF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729CC15-1EA5-357F-0C89-5F30F570B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5C231F3-FEA6-2B56-3F4F-BF1B7FBA2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1D2C-6D47-4AF5-B00C-04EDDC46C9D9}" type="datetimeFigureOut">
              <a:rPr lang="de-DE" smtClean="0"/>
              <a:t>06.06.2023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B8C63F-C5B1-AF67-9B92-1B03386D5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F8947E5-FA57-E13C-2048-4DD4709E7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6A99-404C-4CDF-AEDB-E438D6729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85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1BEE7B-38C4-D3BC-BFDF-5498AB9FB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308F1C-C50C-9F84-402A-143AFEB96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0735A5F-500F-6291-9AEA-EAF342737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10DB5C6-B13C-502B-061A-7ED344878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AA78B32-1F43-67CF-CD4D-0DA24D059C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7BAD647-2EFF-3FE8-76A3-059A5457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1D2C-6D47-4AF5-B00C-04EDDC46C9D9}" type="datetimeFigureOut">
              <a:rPr lang="de-DE" smtClean="0"/>
              <a:t>06.06.2023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790312B-5958-8CAB-5F0B-788D7BACE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BCF4D6-95FB-D044-A66D-84E70B603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6A99-404C-4CDF-AEDB-E438D6729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300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EFCA42-BC73-2508-55EB-B2A9F851F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C26E127-BC2F-D15B-0C6E-549C9B36C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1D2C-6D47-4AF5-B00C-04EDDC46C9D9}" type="datetimeFigureOut">
              <a:rPr lang="de-DE" smtClean="0"/>
              <a:t>06.06.2023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F2520A-232C-0A26-E6F6-B0755D48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4E7BEB-A2CF-907C-6E31-ED8C9CEEF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6A99-404C-4CDF-AEDB-E438D6729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175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D80DC6-D22C-0AEB-76C0-0163EC85E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1D2C-6D47-4AF5-B00C-04EDDC46C9D9}" type="datetimeFigureOut">
              <a:rPr lang="de-DE" smtClean="0"/>
              <a:t>06.06.2023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4F7B62B-12E3-82CC-FAE4-829BA1E11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B6E12EB-9A29-9B47-ADE4-58B946A4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6A99-404C-4CDF-AEDB-E438D6729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7523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FD1C89-F7B7-9757-9468-BF43A1FC0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28496E-1CDC-7227-0DE9-0268CC60A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797DE88-8D41-C681-B118-F321829BA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393AD7-77C0-959D-6E8D-61F16E7D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1D2C-6D47-4AF5-B00C-04EDDC46C9D9}" type="datetimeFigureOut">
              <a:rPr lang="de-DE" smtClean="0"/>
              <a:t>06.06.2023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4055D64-7E8B-EBF6-D155-A322EA99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DD8FFF-7D4B-DF20-1DA4-FEF2F102D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6A99-404C-4CDF-AEDB-E438D6729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716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FF1A4-E96B-752E-48ED-8D878C2E0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91FEBF7-107A-BAD0-95B2-E96FB8370A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FF01F82-E924-9EC4-7042-BC88F99B9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FAA6360-AF07-9ECA-74E9-CFB8BC196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1D2C-6D47-4AF5-B00C-04EDDC46C9D9}" type="datetimeFigureOut">
              <a:rPr lang="de-DE" smtClean="0"/>
              <a:t>06.06.2023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94B804-409D-FC4D-05F5-30F939C0B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9A3D74-79A9-E69E-C21B-B8C918CAF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6A99-404C-4CDF-AEDB-E438D6729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021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B6ED2B1-D980-337D-EBD6-D154EB57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3B831A-7E13-7CC4-B96D-1E613AB4C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04FD6D-BEB3-F436-A573-C9C87A249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A1D2C-6D47-4AF5-B00C-04EDDC46C9D9}" type="datetimeFigureOut">
              <a:rPr lang="de-DE" smtClean="0"/>
              <a:t>06.06.2023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19928F-BF52-3563-4B50-F7584D6965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6DDF8A-8240-0B57-1767-B64C5744C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06A99-404C-4CDF-AEDB-E438D6729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591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488DAE-E2E6-BCDA-7945-CD432C360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40460"/>
            <a:ext cx="9144000" cy="1428500"/>
          </a:xfrm>
        </p:spPr>
        <p:txBody>
          <a:bodyPr>
            <a:normAutofit/>
          </a:bodyPr>
          <a:lstStyle/>
          <a:p>
            <a:r>
              <a:rPr lang="de-CH" sz="8000" dirty="0" err="1">
                <a:latin typeface="Arial Black" panose="020B0A04020102020204" pitchFamily="34" charset="0"/>
              </a:rPr>
              <a:t>Kukulkan</a:t>
            </a:r>
            <a:r>
              <a:rPr lang="de-CH" sz="8000" dirty="0">
                <a:latin typeface="Arial Black" panose="020B0A04020102020204" pitchFamily="34" charset="0"/>
              </a:rPr>
              <a:t> Chess</a:t>
            </a:r>
            <a:endParaRPr lang="de-DE" sz="8000" dirty="0">
              <a:latin typeface="Arial Black" panose="020B0A040201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B802D03-CC66-633B-A07A-E7596588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43500"/>
            <a:ext cx="9144000" cy="1266386"/>
          </a:xfrm>
        </p:spPr>
        <p:txBody>
          <a:bodyPr>
            <a:normAutofit fontScale="92500" lnSpcReduction="20000"/>
          </a:bodyPr>
          <a:lstStyle/>
          <a:p>
            <a:r>
              <a:rPr lang="de-CH" sz="3200" dirty="0" err="1">
                <a:cs typeface="Arial" panose="020B0604020202020204" pitchFamily="34" charset="0"/>
              </a:rPr>
              <a:t>Adding</a:t>
            </a:r>
            <a:r>
              <a:rPr lang="de-CH" sz="3200" dirty="0">
                <a:cs typeface="Arial" panose="020B0604020202020204" pitchFamily="34" charset="0"/>
              </a:rPr>
              <a:t> a </a:t>
            </a:r>
            <a:r>
              <a:rPr lang="de-CH" sz="3200" dirty="0" err="1">
                <a:cs typeface="Arial" panose="020B0604020202020204" pitchFamily="34" charset="0"/>
              </a:rPr>
              <a:t>new</a:t>
            </a:r>
            <a:r>
              <a:rPr lang="de-CH" sz="3200" dirty="0">
                <a:cs typeface="Arial" panose="020B0604020202020204" pitchFamily="34" charset="0"/>
              </a:rPr>
              <a:t> </a:t>
            </a:r>
            <a:r>
              <a:rPr lang="de-CH" sz="3200" dirty="0" err="1">
                <a:cs typeface="Arial" panose="020B0604020202020204" pitchFamily="34" charset="0"/>
              </a:rPr>
              <a:t>special</a:t>
            </a:r>
            <a:r>
              <a:rPr lang="de-CH" sz="3200" dirty="0">
                <a:cs typeface="Arial" panose="020B0604020202020204" pitchFamily="34" charset="0"/>
              </a:rPr>
              <a:t> </a:t>
            </a:r>
            <a:r>
              <a:rPr lang="de-CH" sz="3200" dirty="0" err="1">
                <a:cs typeface="Arial" panose="020B0604020202020204" pitchFamily="34" charset="0"/>
              </a:rPr>
              <a:t>piece</a:t>
            </a:r>
            <a:r>
              <a:rPr lang="de-CH" sz="3200" dirty="0">
                <a:cs typeface="Arial" panose="020B0604020202020204" pitchFamily="34" charset="0"/>
              </a:rPr>
              <a:t> </a:t>
            </a:r>
            <a:r>
              <a:rPr lang="de-CH" sz="3200" dirty="0" err="1">
                <a:cs typeface="Arial" panose="020B0604020202020204" pitchFamily="34" charset="0"/>
              </a:rPr>
              <a:t>to</a:t>
            </a:r>
            <a:r>
              <a:rPr lang="de-CH" sz="3200" dirty="0">
                <a:cs typeface="Arial" panose="020B0604020202020204" pitchFamily="34" charset="0"/>
              </a:rPr>
              <a:t> </a:t>
            </a:r>
            <a:r>
              <a:rPr lang="de-CH" sz="3200" dirty="0" err="1">
                <a:cs typeface="Arial" panose="020B0604020202020204" pitchFamily="34" charset="0"/>
              </a:rPr>
              <a:t>the</a:t>
            </a:r>
            <a:r>
              <a:rPr lang="de-CH" sz="3200" dirty="0">
                <a:cs typeface="Arial" panose="020B0604020202020204" pitchFamily="34" charset="0"/>
              </a:rPr>
              <a:t> </a:t>
            </a:r>
            <a:r>
              <a:rPr lang="de-CH" sz="3200" dirty="0" err="1">
                <a:cs typeface="Arial" panose="020B0604020202020204" pitchFamily="34" charset="0"/>
              </a:rPr>
              <a:t>chess</a:t>
            </a:r>
            <a:r>
              <a:rPr lang="de-CH" sz="3200" dirty="0">
                <a:cs typeface="Arial" panose="020B0604020202020204" pitchFamily="34" charset="0"/>
              </a:rPr>
              <a:t> game</a:t>
            </a:r>
          </a:p>
          <a:p>
            <a:endParaRPr lang="de-CH" sz="3200" dirty="0">
              <a:cs typeface="Arial" panose="020B0604020202020204" pitchFamily="34" charset="0"/>
            </a:endParaRPr>
          </a:p>
          <a:p>
            <a:r>
              <a:rPr lang="de-DE" sz="1800" dirty="0">
                <a:cs typeface="Arial" panose="020B0604020202020204" pitchFamily="34" charset="0"/>
              </a:rPr>
              <a:t>© </a:t>
            </a:r>
            <a:r>
              <a:rPr lang="de-DE" sz="1800" dirty="0" err="1">
                <a:cs typeface="Arial" panose="020B0604020202020204" pitchFamily="34" charset="0"/>
              </a:rPr>
              <a:t>by</a:t>
            </a:r>
            <a:r>
              <a:rPr lang="de-DE" sz="1800" dirty="0">
                <a:cs typeface="Arial" panose="020B0604020202020204" pitchFamily="34" charset="0"/>
              </a:rPr>
              <a:t> </a:t>
            </a:r>
            <a:r>
              <a:rPr lang="de-DE" sz="1800" dirty="0" err="1">
                <a:cs typeface="Arial" panose="020B0604020202020204" pitchFamily="34" charset="0"/>
              </a:rPr>
              <a:t>cheetah.studio</a:t>
            </a:r>
            <a:r>
              <a:rPr lang="de-DE" sz="1800" dirty="0">
                <a:cs typeface="Arial" panose="020B0604020202020204" pitchFamily="34" charset="0"/>
              </a:rPr>
              <a:t> </a:t>
            </a:r>
            <a:r>
              <a:rPr lang="de-DE" sz="1800" dirty="0" err="1">
                <a:cs typeface="Arial" panose="020B0604020202020204" pitchFamily="34" charset="0"/>
              </a:rPr>
              <a:t>or</a:t>
            </a:r>
            <a:r>
              <a:rPr lang="de-DE" sz="1800" dirty="0">
                <a:cs typeface="Arial" panose="020B0604020202020204" pitchFamily="34" charset="0"/>
              </a:rPr>
              <a:t> Edwin Keller</a:t>
            </a:r>
          </a:p>
        </p:txBody>
      </p:sp>
      <p:pic>
        <p:nvPicPr>
          <p:cNvPr id="5" name="Grafik 4" descr="Ein Bild, das Clipart, Cartoon, Grafiken enthält.&#10;&#10;Automatisch generierte Beschreibung">
            <a:extLst>
              <a:ext uri="{FF2B5EF4-FFF2-40B4-BE49-F238E27FC236}">
                <a16:creationId xmlns:a16="http://schemas.microsoft.com/office/drawing/2014/main" id="{182284A8-8F63-9692-F0D0-1FF9F0B7D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26" y="448114"/>
            <a:ext cx="3192346" cy="3192346"/>
          </a:xfrm>
          <a:prstGeom prst="rect">
            <a:avLst/>
          </a:prstGeom>
        </p:spPr>
      </p:pic>
      <p:pic>
        <p:nvPicPr>
          <p:cNvPr id="7" name="Grafik 6" descr="Ein Bild, das Gebäude, draußen, Himmel, Ruinen enthält.&#10;&#10;Automatisch generierte Beschreibung">
            <a:extLst>
              <a:ext uri="{FF2B5EF4-FFF2-40B4-BE49-F238E27FC236}">
                <a16:creationId xmlns:a16="http://schemas.microsoft.com/office/drawing/2014/main" id="{745828B1-B7C4-0AAE-6968-1C42CA9BC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134" y="612574"/>
            <a:ext cx="4957933" cy="287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27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78901-DED9-42D1-03A6-9FFB5D5E2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Arial Black" panose="020B0A04020102020204" pitchFamily="34" charset="0"/>
              </a:rPr>
              <a:t>Origin and </a:t>
            </a:r>
            <a:r>
              <a:rPr lang="de-CH" dirty="0" err="1">
                <a:latin typeface="Arial Black" panose="020B0A04020102020204" pitchFamily="34" charset="0"/>
              </a:rPr>
              <a:t>Meaning</a:t>
            </a:r>
            <a:endParaRPr lang="de-DE" dirty="0">
              <a:latin typeface="Arial Black" panose="020B0A040201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03E54E-A1DD-3B20-C414-1727A262D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>
                <a:cs typeface="Arial" panose="020B0604020202020204" pitchFamily="34" charset="0"/>
              </a:rPr>
              <a:t>Kukulkan</a:t>
            </a:r>
            <a:r>
              <a:rPr lang="de-CH" dirty="0">
                <a:cs typeface="Arial" panose="020B0604020202020204" pitchFamily="34" charset="0"/>
              </a:rPr>
              <a:t>, </a:t>
            </a:r>
            <a:r>
              <a:rPr lang="de-CH" dirty="0" err="1">
                <a:cs typeface="Arial" panose="020B0604020202020204" pitchFamily="34" charset="0"/>
              </a:rPr>
              <a:t>Gukumatz</a:t>
            </a:r>
            <a:r>
              <a:rPr lang="de-CH" dirty="0">
                <a:cs typeface="Arial" panose="020B0604020202020204" pitchFamily="34" charset="0"/>
              </a:rPr>
              <a:t> and </a:t>
            </a:r>
            <a:r>
              <a:rPr lang="de-DE" dirty="0">
                <a:cs typeface="Arial" panose="020B0604020202020204" pitchFamily="34" charset="0"/>
              </a:rPr>
              <a:t>Quetzalcoatl all </a:t>
            </a:r>
            <a:r>
              <a:rPr lang="de-DE" dirty="0" err="1">
                <a:cs typeface="Arial" panose="020B0604020202020204" pitchFamily="34" charset="0"/>
              </a:rPr>
              <a:t>meaning</a:t>
            </a:r>
            <a:r>
              <a:rPr lang="de-DE" dirty="0">
                <a:cs typeface="Arial" panose="020B0604020202020204" pitchFamily="34" charset="0"/>
              </a:rPr>
              <a:t> „</a:t>
            </a:r>
            <a:r>
              <a:rPr lang="de-DE" dirty="0" err="1">
                <a:cs typeface="Arial" panose="020B0604020202020204" pitchFamily="34" charset="0"/>
              </a:rPr>
              <a:t>Plumed</a:t>
            </a:r>
            <a:r>
              <a:rPr lang="de-DE" dirty="0">
                <a:cs typeface="Arial" panose="020B0604020202020204" pitchFamily="34" charset="0"/>
              </a:rPr>
              <a:t> Serpent“</a:t>
            </a:r>
          </a:p>
          <a:p>
            <a:r>
              <a:rPr lang="de-DE" dirty="0">
                <a:cs typeface="Arial" panose="020B0604020202020204" pitchFamily="34" charset="0"/>
              </a:rPr>
              <a:t>The </a:t>
            </a:r>
            <a:r>
              <a:rPr lang="de-DE" dirty="0" err="1">
                <a:cs typeface="Arial" panose="020B0604020202020204" pitchFamily="34" charset="0"/>
              </a:rPr>
              <a:t>plumed</a:t>
            </a:r>
            <a:r>
              <a:rPr lang="de-DE" dirty="0">
                <a:cs typeface="Arial" panose="020B0604020202020204" pitchFamily="34" charset="0"/>
              </a:rPr>
              <a:t> </a:t>
            </a:r>
            <a:r>
              <a:rPr lang="de-DE" dirty="0" err="1">
                <a:cs typeface="Arial" panose="020B0604020202020204" pitchFamily="34" charset="0"/>
              </a:rPr>
              <a:t>serpent</a:t>
            </a:r>
            <a:r>
              <a:rPr lang="de-DE" dirty="0">
                <a:cs typeface="Arial" panose="020B0604020202020204" pitchFamily="34" charset="0"/>
              </a:rPr>
              <a:t> </a:t>
            </a:r>
            <a:r>
              <a:rPr lang="de-DE" dirty="0" err="1">
                <a:cs typeface="Arial" panose="020B0604020202020204" pitchFamily="34" charset="0"/>
              </a:rPr>
              <a:t>is</a:t>
            </a:r>
            <a:r>
              <a:rPr lang="de-DE" dirty="0">
                <a:cs typeface="Arial" panose="020B0604020202020204" pitchFamily="34" charset="0"/>
              </a:rPr>
              <a:t> </a:t>
            </a:r>
            <a:r>
              <a:rPr lang="de-DE" dirty="0" err="1">
                <a:cs typeface="Arial" panose="020B0604020202020204" pitchFamily="34" charset="0"/>
              </a:rPr>
              <a:t>descending</a:t>
            </a:r>
            <a:r>
              <a:rPr lang="de-DE" dirty="0">
                <a:cs typeface="Arial" panose="020B0604020202020204" pitchFamily="34" charset="0"/>
              </a:rPr>
              <a:t> </a:t>
            </a:r>
            <a:r>
              <a:rPr lang="de-DE" dirty="0" err="1">
                <a:cs typeface="Arial" panose="020B0604020202020204" pitchFamily="34" charset="0"/>
              </a:rPr>
              <a:t>from</a:t>
            </a:r>
            <a:r>
              <a:rPr lang="de-DE" dirty="0">
                <a:cs typeface="Arial" panose="020B0604020202020204" pitchFamily="34" charset="0"/>
              </a:rPr>
              <a:t> </a:t>
            </a:r>
            <a:r>
              <a:rPr lang="de-DE" dirty="0" err="1">
                <a:cs typeface="Arial" panose="020B0604020202020204" pitchFamily="34" charset="0"/>
              </a:rPr>
              <a:t>the</a:t>
            </a:r>
            <a:r>
              <a:rPr lang="de-DE" dirty="0">
                <a:cs typeface="Arial" panose="020B0604020202020204" pitchFamily="34" charset="0"/>
              </a:rPr>
              <a:t> </a:t>
            </a:r>
            <a:r>
              <a:rPr lang="de-DE" dirty="0" err="1">
                <a:cs typeface="Arial" panose="020B0604020202020204" pitchFamily="34" charset="0"/>
              </a:rPr>
              <a:t>Mayan</a:t>
            </a:r>
            <a:r>
              <a:rPr lang="de-DE" dirty="0">
                <a:cs typeface="Arial" panose="020B0604020202020204" pitchFamily="34" charset="0"/>
              </a:rPr>
              <a:t> </a:t>
            </a:r>
            <a:r>
              <a:rPr lang="de-DE" dirty="0" err="1">
                <a:cs typeface="Arial" panose="020B0604020202020204" pitchFamily="34" charset="0"/>
              </a:rPr>
              <a:t>pyramid</a:t>
            </a:r>
            <a:r>
              <a:rPr lang="de-DE" dirty="0">
                <a:cs typeface="Arial" panose="020B0604020202020204" pitchFamily="34" charset="0"/>
              </a:rPr>
              <a:t> „El Castillo“ </a:t>
            </a:r>
            <a:r>
              <a:rPr lang="de-DE" dirty="0" err="1">
                <a:cs typeface="Arial" panose="020B0604020202020204" pitchFamily="34" charset="0"/>
              </a:rPr>
              <a:t>during</a:t>
            </a:r>
            <a:r>
              <a:rPr lang="de-DE" dirty="0">
                <a:cs typeface="Arial" panose="020B0604020202020204" pitchFamily="34" charset="0"/>
              </a:rPr>
              <a:t> </a:t>
            </a:r>
            <a:r>
              <a:rPr lang="de-DE" dirty="0" err="1">
                <a:cs typeface="Arial" panose="020B0604020202020204" pitchFamily="34" charset="0"/>
              </a:rPr>
              <a:t>equinox</a:t>
            </a:r>
            <a:r>
              <a:rPr lang="de-DE" dirty="0">
                <a:cs typeface="Arial" panose="020B0604020202020204" pitchFamily="34" charset="0"/>
              </a:rPr>
              <a:t> (</a:t>
            </a:r>
            <a:r>
              <a:rPr lang="de-DE" dirty="0" err="1">
                <a:cs typeface="Arial" panose="020B0604020202020204" pitchFamily="34" charset="0"/>
              </a:rPr>
              <a:t>duration</a:t>
            </a:r>
            <a:r>
              <a:rPr lang="de-DE" dirty="0">
                <a:cs typeface="Arial" panose="020B0604020202020204" pitchFamily="34" charset="0"/>
              </a:rPr>
              <a:t> </a:t>
            </a:r>
            <a:r>
              <a:rPr lang="de-DE" dirty="0" err="1">
                <a:cs typeface="Arial" panose="020B0604020202020204" pitchFamily="34" charset="0"/>
              </a:rPr>
              <a:t>of</a:t>
            </a:r>
            <a:r>
              <a:rPr lang="de-DE" dirty="0">
                <a:cs typeface="Arial" panose="020B0604020202020204" pitchFamily="34" charset="0"/>
              </a:rPr>
              <a:t> </a:t>
            </a:r>
            <a:r>
              <a:rPr lang="de-DE" dirty="0" err="1">
                <a:cs typeface="Arial" panose="020B0604020202020204" pitchFamily="34" charset="0"/>
              </a:rPr>
              <a:t>daytime</a:t>
            </a:r>
            <a:r>
              <a:rPr lang="de-DE" dirty="0">
                <a:cs typeface="Arial" panose="020B0604020202020204" pitchFamily="34" charset="0"/>
              </a:rPr>
              <a:t> = </a:t>
            </a:r>
            <a:r>
              <a:rPr lang="de-DE" dirty="0" err="1">
                <a:cs typeface="Arial" panose="020B0604020202020204" pitchFamily="34" charset="0"/>
              </a:rPr>
              <a:t>nighttime</a:t>
            </a:r>
            <a:r>
              <a:rPr lang="de-DE" dirty="0"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endParaRPr lang="de-DE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>
                <a:cs typeface="Arial" panose="020B0604020202020204" pitchFamily="34" charset="0"/>
              </a:rPr>
              <a:t>=&gt;So </a:t>
            </a:r>
            <a:r>
              <a:rPr lang="de-DE" dirty="0" err="1">
                <a:cs typeface="Arial" panose="020B0604020202020204" pitchFamily="34" charset="0"/>
              </a:rPr>
              <a:t>Kukulkan</a:t>
            </a:r>
            <a:r>
              <a:rPr lang="de-DE" dirty="0">
                <a:cs typeface="Arial" panose="020B0604020202020204" pitchFamily="34" charset="0"/>
              </a:rPr>
              <a:t> </a:t>
            </a:r>
            <a:r>
              <a:rPr lang="de-DE" dirty="0" err="1">
                <a:cs typeface="Arial" panose="020B0604020202020204" pitchFamily="34" charset="0"/>
              </a:rPr>
              <a:t>is</a:t>
            </a:r>
            <a:r>
              <a:rPr lang="de-DE" dirty="0">
                <a:cs typeface="Arial" panose="020B0604020202020204" pitchFamily="34" charset="0"/>
              </a:rPr>
              <a:t> a hybrid </a:t>
            </a:r>
            <a:r>
              <a:rPr lang="de-DE" dirty="0" err="1">
                <a:cs typeface="Arial" panose="020B0604020202020204" pitchFamily="34" charset="0"/>
              </a:rPr>
              <a:t>creature</a:t>
            </a:r>
            <a:r>
              <a:rPr lang="de-DE" dirty="0">
                <a:cs typeface="Arial" panose="020B0604020202020204" pitchFamily="34" charset="0"/>
              </a:rPr>
              <a:t>: half </a:t>
            </a:r>
            <a:r>
              <a:rPr lang="de-DE" dirty="0" err="1">
                <a:cs typeface="Arial" panose="020B0604020202020204" pitchFamily="34" charset="0"/>
              </a:rPr>
              <a:t>good</a:t>
            </a:r>
            <a:r>
              <a:rPr lang="de-DE" dirty="0">
                <a:cs typeface="Arial" panose="020B0604020202020204" pitchFamily="34" charset="0"/>
              </a:rPr>
              <a:t>, half </a:t>
            </a:r>
            <a:r>
              <a:rPr lang="de-DE" dirty="0" err="1">
                <a:cs typeface="Arial" panose="020B0604020202020204" pitchFamily="34" charset="0"/>
              </a:rPr>
              <a:t>evil</a:t>
            </a:r>
            <a:r>
              <a:rPr lang="de-DE" dirty="0"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de-DE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err="1">
                <a:cs typeface="Arial" panose="020B0604020202020204" pitchFamily="34" charset="0"/>
              </a:rPr>
              <a:t>How</a:t>
            </a:r>
            <a:r>
              <a:rPr lang="de-DE" dirty="0">
                <a:cs typeface="Arial" panose="020B0604020202020204" pitchFamily="34" charset="0"/>
              </a:rPr>
              <a:t> </a:t>
            </a:r>
            <a:r>
              <a:rPr lang="de-DE" dirty="0" err="1">
                <a:cs typeface="Arial" panose="020B0604020202020204" pitchFamily="34" charset="0"/>
              </a:rPr>
              <a:t>does</a:t>
            </a:r>
            <a:r>
              <a:rPr lang="de-DE" dirty="0">
                <a:cs typeface="Arial" panose="020B0604020202020204" pitchFamily="34" charset="0"/>
              </a:rPr>
              <a:t> a hybrid </a:t>
            </a:r>
            <a:r>
              <a:rPr lang="de-DE" dirty="0" err="1">
                <a:cs typeface="Arial" panose="020B0604020202020204" pitchFamily="34" charset="0"/>
              </a:rPr>
              <a:t>piece</a:t>
            </a:r>
            <a:r>
              <a:rPr lang="de-DE" dirty="0">
                <a:cs typeface="Arial" panose="020B0604020202020204" pitchFamily="34" charset="0"/>
              </a:rPr>
              <a:t> fit </a:t>
            </a:r>
            <a:r>
              <a:rPr lang="de-DE" dirty="0" err="1">
                <a:cs typeface="Arial" panose="020B0604020202020204" pitchFamily="34" charset="0"/>
              </a:rPr>
              <a:t>into</a:t>
            </a:r>
            <a:r>
              <a:rPr lang="de-DE" dirty="0">
                <a:cs typeface="Arial" panose="020B0604020202020204" pitchFamily="34" charset="0"/>
              </a:rPr>
              <a:t> a game like Chess?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534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30E05B-2A78-CF1E-F17C-F7DBAB4AE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941"/>
          </a:xfrm>
        </p:spPr>
        <p:txBody>
          <a:bodyPr/>
          <a:lstStyle/>
          <a:p>
            <a:r>
              <a:rPr lang="de-CH" dirty="0" err="1">
                <a:latin typeface="Arial Black" panose="020B0A04020102020204" pitchFamily="34" charset="0"/>
              </a:rPr>
              <a:t>Starting</a:t>
            </a:r>
            <a:r>
              <a:rPr lang="de-CH" dirty="0">
                <a:latin typeface="Arial Black" panose="020B0A04020102020204" pitchFamily="34" charset="0"/>
              </a:rPr>
              <a:t> </a:t>
            </a:r>
            <a:r>
              <a:rPr lang="de-CH" dirty="0" err="1">
                <a:latin typeface="Arial Black" panose="020B0A04020102020204" pitchFamily="34" charset="0"/>
              </a:rPr>
              <a:t>point</a:t>
            </a:r>
            <a:endParaRPr lang="de-DE" dirty="0">
              <a:latin typeface="Arial Black" panose="020B0A040201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944DA0-ED0A-56C3-CD7D-CFE0FC386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6763"/>
            <a:ext cx="10515600" cy="4265955"/>
          </a:xfrm>
        </p:spPr>
        <p:txBody>
          <a:bodyPr/>
          <a:lstStyle/>
          <a:p>
            <a:pPr marL="0" indent="0">
              <a:buNone/>
            </a:pPr>
            <a:r>
              <a:rPr lang="de-CH" dirty="0">
                <a:cs typeface="Arial" panose="020B0604020202020204" pitchFamily="34" charset="0"/>
              </a:rPr>
              <a:t>White </a:t>
            </a:r>
            <a:r>
              <a:rPr lang="de-CH" dirty="0" err="1">
                <a:cs typeface="Arial" panose="020B0604020202020204" pitchFamily="34" charset="0"/>
              </a:rPr>
              <a:t>decides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where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to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put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Kukulkan</a:t>
            </a:r>
            <a:r>
              <a:rPr lang="de-CH" dirty="0">
                <a:cs typeface="Arial" panose="020B0604020202020204" pitchFamily="34" charset="0"/>
              </a:rPr>
              <a:t> on </a:t>
            </a:r>
            <a:r>
              <a:rPr lang="de-CH" dirty="0" err="1">
                <a:cs typeface="Arial" panose="020B0604020202020204" pitchFamily="34" charset="0"/>
              </a:rPr>
              <a:t>one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of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the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squares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of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the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lines</a:t>
            </a:r>
            <a:r>
              <a:rPr lang="de-CH" dirty="0">
                <a:cs typeface="Arial" panose="020B0604020202020204" pitchFamily="34" charset="0"/>
              </a:rPr>
              <a:t> 4 </a:t>
            </a:r>
            <a:r>
              <a:rPr lang="de-CH" dirty="0" err="1">
                <a:cs typeface="Arial" panose="020B0604020202020204" pitchFamily="34" charset="0"/>
              </a:rPr>
              <a:t>or</a:t>
            </a:r>
            <a:r>
              <a:rPr lang="de-CH" dirty="0">
                <a:cs typeface="Arial" panose="020B0604020202020204" pitchFamily="34" charset="0"/>
              </a:rPr>
              <a:t> 5 (</a:t>
            </a:r>
            <a:r>
              <a:rPr lang="de-CH" dirty="0" err="1">
                <a:cs typeface="Arial" panose="020B0604020202020204" pitchFamily="34" charset="0"/>
              </a:rPr>
              <a:t>green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rectangle</a:t>
            </a:r>
            <a:r>
              <a:rPr lang="de-CH" dirty="0">
                <a:cs typeface="Arial" panose="020B0604020202020204" pitchFamily="34" charset="0"/>
              </a:rPr>
              <a:t>). White </a:t>
            </a:r>
            <a:r>
              <a:rPr lang="de-CH" dirty="0" err="1">
                <a:cs typeface="Arial" panose="020B0604020202020204" pitchFamily="34" charset="0"/>
              </a:rPr>
              <a:t>can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set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the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orientation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of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Kukulkan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as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well</a:t>
            </a:r>
            <a:r>
              <a:rPr lang="de-CH" dirty="0">
                <a:cs typeface="Arial" panose="020B0604020202020204" pitchFamily="34" charset="0"/>
              </a:rPr>
              <a:t> (4 </a:t>
            </a:r>
            <a:r>
              <a:rPr lang="de-CH" dirty="0" err="1">
                <a:cs typeface="Arial" panose="020B0604020202020204" pitchFamily="34" charset="0"/>
              </a:rPr>
              <a:t>possibilities</a:t>
            </a:r>
            <a:r>
              <a:rPr lang="de-CH" dirty="0">
                <a:cs typeface="Arial" panose="020B0604020202020204" pitchFamily="34" charset="0"/>
              </a:rPr>
              <a:t>). </a:t>
            </a:r>
            <a:endParaRPr lang="de-DE" dirty="0">
              <a:cs typeface="Arial" panose="020B060402020202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CB0E7A7-565B-6C6D-39A6-39F0093794B1}"/>
              </a:ext>
            </a:extLst>
          </p:cNvPr>
          <p:cNvGrpSpPr/>
          <p:nvPr/>
        </p:nvGrpSpPr>
        <p:grpSpPr>
          <a:xfrm>
            <a:off x="3769433" y="2435760"/>
            <a:ext cx="3980591" cy="3971585"/>
            <a:chOff x="3769433" y="2435760"/>
            <a:chExt cx="3980591" cy="3971585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975FFC07-15BE-A5A1-EE8E-D1FF597DF647}"/>
                </a:ext>
              </a:extLst>
            </p:cNvPr>
            <p:cNvGrpSpPr/>
            <p:nvPr/>
          </p:nvGrpSpPr>
          <p:grpSpPr>
            <a:xfrm>
              <a:off x="3769433" y="2435760"/>
              <a:ext cx="3980591" cy="3971585"/>
              <a:chOff x="3789168" y="2119996"/>
              <a:chExt cx="3980591" cy="3971585"/>
            </a:xfrm>
          </p:grpSpPr>
          <p:pic>
            <p:nvPicPr>
              <p:cNvPr id="5" name="Grafik 4" descr="Ein Bild, das Schachfigur, Hallensportarten, Brettspiel, Schach enthält.&#10;&#10;Automatisch generierte Beschreibung">
                <a:extLst>
                  <a:ext uri="{FF2B5EF4-FFF2-40B4-BE49-F238E27FC236}">
                    <a16:creationId xmlns:a16="http://schemas.microsoft.com/office/drawing/2014/main" id="{06CB5FC8-F4CF-D24C-FCCC-7AFE52E8F7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9168" y="2119996"/>
                <a:ext cx="3980591" cy="3971585"/>
              </a:xfrm>
              <a:prstGeom prst="rect">
                <a:avLst/>
              </a:prstGeom>
            </p:spPr>
          </p:pic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0D35F6B6-25D0-6A10-2AC1-69784420B7E4}"/>
                  </a:ext>
                </a:extLst>
              </p:cNvPr>
              <p:cNvSpPr/>
              <p:nvPr/>
            </p:nvSpPr>
            <p:spPr>
              <a:xfrm>
                <a:off x="3861531" y="3624708"/>
                <a:ext cx="3861531" cy="967027"/>
              </a:xfrm>
              <a:prstGeom prst="rect">
                <a:avLst/>
              </a:prstGeom>
              <a:solidFill>
                <a:schemeClr val="accent6">
                  <a:alpha val="53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8" name="Grafik 7" descr="Ein Bild, das Clipart, Cartoon, Grafiken enthält.&#10;&#10;Automatisch generierte Beschreibung">
              <a:extLst>
                <a:ext uri="{FF2B5EF4-FFF2-40B4-BE49-F238E27FC236}">
                  <a16:creationId xmlns:a16="http://schemas.microsoft.com/office/drawing/2014/main" id="{27F65356-8E0F-9BA9-7A4A-8C1E421A9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199404" y="4328160"/>
              <a:ext cx="670501" cy="6705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8498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4009B-B88B-E85B-BB72-40A8713C2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Arial Black" panose="020B0A04020102020204" pitchFamily="34" charset="0"/>
              </a:rPr>
              <a:t>Who </a:t>
            </a:r>
            <a:r>
              <a:rPr lang="de-CH" dirty="0" err="1">
                <a:latin typeface="Arial Black" panose="020B0A04020102020204" pitchFamily="34" charset="0"/>
              </a:rPr>
              <a:t>can</a:t>
            </a:r>
            <a:r>
              <a:rPr lang="de-CH" dirty="0">
                <a:latin typeface="Arial Black" panose="020B0A04020102020204" pitchFamily="34" charset="0"/>
              </a:rPr>
              <a:t> </a:t>
            </a:r>
            <a:r>
              <a:rPr lang="de-CH" dirty="0" err="1">
                <a:latin typeface="Arial Black" panose="020B0A04020102020204" pitchFamily="34" charset="0"/>
              </a:rPr>
              <a:t>steer</a:t>
            </a:r>
            <a:r>
              <a:rPr lang="de-CH" dirty="0">
                <a:latin typeface="Arial Black" panose="020B0A04020102020204" pitchFamily="34" charset="0"/>
              </a:rPr>
              <a:t> </a:t>
            </a:r>
            <a:r>
              <a:rPr lang="de-CH" dirty="0" err="1">
                <a:latin typeface="Arial Black" panose="020B0A04020102020204" pitchFamily="34" charset="0"/>
              </a:rPr>
              <a:t>Kukulkan</a:t>
            </a:r>
            <a:r>
              <a:rPr lang="de-CH" dirty="0">
                <a:latin typeface="Arial Black" panose="020B0A04020102020204" pitchFamily="34" charset="0"/>
              </a:rPr>
              <a:t>?</a:t>
            </a:r>
            <a:endParaRPr lang="de-DE" dirty="0">
              <a:latin typeface="Arial Black" panose="020B0A04020102020204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B4106ED-898E-FC26-5C23-1F13931E6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CH" dirty="0">
                <a:cs typeface="Arial" panose="020B0604020202020204" pitchFamily="34" charset="0"/>
              </a:rPr>
              <a:t>After White </a:t>
            </a:r>
            <a:r>
              <a:rPr lang="de-CH" dirty="0" err="1">
                <a:cs typeface="Arial" panose="020B0604020202020204" pitchFamily="34" charset="0"/>
              </a:rPr>
              <a:t>has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set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Kukulkan</a:t>
            </a:r>
            <a:r>
              <a:rPr lang="de-CH" dirty="0">
                <a:cs typeface="Arial" panose="020B0604020202020204" pitchFamily="34" charset="0"/>
              </a:rPr>
              <a:t>, Black </a:t>
            </a:r>
            <a:r>
              <a:rPr lang="de-CH" dirty="0" err="1">
                <a:cs typeface="Arial" panose="020B0604020202020204" pitchFamily="34" charset="0"/>
              </a:rPr>
              <a:t>can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make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the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next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move</a:t>
            </a:r>
            <a:r>
              <a:rPr lang="de-CH" dirty="0">
                <a:cs typeface="Arial" panose="020B0604020202020204" pitchFamily="34" charset="0"/>
              </a:rPr>
              <a:t>. </a:t>
            </a:r>
            <a:r>
              <a:rPr lang="de-CH" dirty="0" err="1">
                <a:cs typeface="Arial" panose="020B0604020202020204" pitchFamily="34" charset="0"/>
              </a:rPr>
              <a:t>Kukulkan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can’t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be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beaten</a:t>
            </a:r>
            <a:r>
              <a:rPr lang="de-CH" dirty="0">
                <a:cs typeface="Arial" panose="020B0604020202020204" pitchFamily="34" charset="0"/>
              </a:rPr>
              <a:t>. The </a:t>
            </a:r>
            <a:r>
              <a:rPr lang="de-CH" dirty="0" err="1">
                <a:cs typeface="Arial" panose="020B0604020202020204" pitchFamily="34" charset="0"/>
              </a:rPr>
              <a:t>party</a:t>
            </a:r>
            <a:r>
              <a:rPr lang="de-CH" dirty="0">
                <a:cs typeface="Arial" panose="020B0604020202020204" pitchFamily="34" charset="0"/>
              </a:rPr>
              <a:t>, </a:t>
            </a:r>
            <a:r>
              <a:rPr lang="de-CH" dirty="0" err="1">
                <a:cs typeface="Arial" panose="020B0604020202020204" pitchFamily="34" charset="0"/>
              </a:rPr>
              <a:t>who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has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the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most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attacks</a:t>
            </a:r>
            <a:r>
              <a:rPr lang="de-CH" dirty="0">
                <a:cs typeface="Arial" panose="020B0604020202020204" pitchFamily="34" charset="0"/>
              </a:rPr>
              <a:t> on </a:t>
            </a:r>
            <a:r>
              <a:rPr lang="de-CH" dirty="0" err="1">
                <a:cs typeface="Arial" panose="020B0604020202020204" pitchFamily="34" charset="0"/>
              </a:rPr>
              <a:t>Kukulkan</a:t>
            </a:r>
            <a:r>
              <a:rPr lang="de-CH" dirty="0">
                <a:cs typeface="Arial" panose="020B0604020202020204" pitchFamily="34" charset="0"/>
              </a:rPr>
              <a:t>, </a:t>
            </a:r>
            <a:r>
              <a:rPr lang="de-CH" dirty="0" err="1">
                <a:cs typeface="Arial" panose="020B0604020202020204" pitchFamily="34" charset="0"/>
              </a:rPr>
              <a:t>can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steer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him</a:t>
            </a:r>
            <a:r>
              <a:rPr lang="de-CH" dirty="0">
                <a:cs typeface="Arial" panose="020B0604020202020204" pitchFamily="34" charset="0"/>
              </a:rPr>
              <a:t>. </a:t>
            </a:r>
            <a:r>
              <a:rPr lang="de-CH" dirty="0" err="1">
                <a:cs typeface="Arial" panose="020B0604020202020204" pitchFamily="34" charset="0"/>
              </a:rPr>
              <a:t>Kukulkan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can’t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move</a:t>
            </a:r>
            <a:r>
              <a:rPr lang="de-CH" dirty="0">
                <a:cs typeface="Arial" panose="020B0604020202020204" pitchFamily="34" charset="0"/>
              </a:rPr>
              <a:t>, </a:t>
            </a:r>
            <a:r>
              <a:rPr lang="de-CH" dirty="0" err="1">
                <a:cs typeface="Arial" panose="020B0604020202020204" pitchFamily="34" charset="0"/>
              </a:rPr>
              <a:t>if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nobody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is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attacking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him</a:t>
            </a:r>
            <a:r>
              <a:rPr lang="de-CH" dirty="0">
                <a:cs typeface="Arial" panose="020B0604020202020204" pitchFamily="34" charset="0"/>
              </a:rPr>
              <a:t>, </a:t>
            </a:r>
            <a:r>
              <a:rPr lang="de-CH" dirty="0" err="1">
                <a:cs typeface="Arial" panose="020B0604020202020204" pitchFamily="34" charset="0"/>
              </a:rPr>
              <a:t>or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the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attack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counters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are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equal</a:t>
            </a:r>
            <a:r>
              <a:rPr lang="de-CH" dirty="0">
                <a:cs typeface="Arial" panose="020B0604020202020204" pitchFamily="34" charset="0"/>
              </a:rPr>
              <a:t>.</a:t>
            </a:r>
            <a:br>
              <a:rPr lang="de-DE" dirty="0"/>
            </a:br>
            <a:endParaRPr lang="de-CH" dirty="0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D4FDCAD3-5535-8368-F7BD-EB0DC2B1329E}"/>
              </a:ext>
            </a:extLst>
          </p:cNvPr>
          <p:cNvGrpSpPr/>
          <p:nvPr/>
        </p:nvGrpSpPr>
        <p:grpSpPr>
          <a:xfrm>
            <a:off x="4777248" y="2578894"/>
            <a:ext cx="4034211" cy="4015998"/>
            <a:chOff x="3608959" y="2262882"/>
            <a:chExt cx="4034211" cy="4015998"/>
          </a:xfrm>
        </p:grpSpPr>
        <p:pic>
          <p:nvPicPr>
            <p:cNvPr id="12" name="Grafik 11" descr="Ein Bild, das Schachfigur, Brettspiel, Schach, Hallensportarten enthält.&#10;&#10;Automatisch generierte Beschreibung">
              <a:extLst>
                <a:ext uri="{FF2B5EF4-FFF2-40B4-BE49-F238E27FC236}">
                  <a16:creationId xmlns:a16="http://schemas.microsoft.com/office/drawing/2014/main" id="{20AF1544-81CD-5AF5-920C-7D1B08129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8959" y="2262882"/>
              <a:ext cx="4034211" cy="4015998"/>
            </a:xfrm>
            <a:prstGeom prst="rect">
              <a:avLst/>
            </a:prstGeom>
          </p:spPr>
        </p:pic>
        <p:pic>
          <p:nvPicPr>
            <p:cNvPr id="14" name="Grafik 13" descr="Ein Bild, das Clipart, Cartoon, Grafiken enthält.&#10;&#10;Automatisch generierte Beschreibung">
              <a:extLst>
                <a:ext uri="{FF2B5EF4-FFF2-40B4-BE49-F238E27FC236}">
                  <a16:creationId xmlns:a16="http://schemas.microsoft.com/office/drawing/2014/main" id="{98587724-DFD2-690F-7BB4-5E59255E2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054624" y="4168140"/>
              <a:ext cx="670501" cy="6705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8082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4009B-B88B-E85B-BB72-40A8713C2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>
                <a:latin typeface="Arial Black" panose="020B0A04020102020204" pitchFamily="34" charset="0"/>
              </a:rPr>
              <a:t>How</a:t>
            </a:r>
            <a:r>
              <a:rPr lang="de-CH" dirty="0">
                <a:latin typeface="Arial Black" panose="020B0A04020102020204" pitchFamily="34" charset="0"/>
              </a:rPr>
              <a:t> </a:t>
            </a:r>
            <a:r>
              <a:rPr lang="de-CH" dirty="0" err="1">
                <a:latin typeface="Arial Black" panose="020B0A04020102020204" pitchFamily="34" charset="0"/>
              </a:rPr>
              <a:t>to</a:t>
            </a:r>
            <a:r>
              <a:rPr lang="de-CH" dirty="0">
                <a:latin typeface="Arial Black" panose="020B0A04020102020204" pitchFamily="34" charset="0"/>
              </a:rPr>
              <a:t> </a:t>
            </a:r>
            <a:r>
              <a:rPr lang="de-CH" dirty="0" err="1">
                <a:latin typeface="Arial Black" panose="020B0A04020102020204" pitchFamily="34" charset="0"/>
              </a:rPr>
              <a:t>move</a:t>
            </a:r>
            <a:r>
              <a:rPr lang="de-CH" dirty="0">
                <a:latin typeface="Arial Black" panose="020B0A04020102020204" pitchFamily="34" charset="0"/>
              </a:rPr>
              <a:t> and </a:t>
            </a:r>
            <a:r>
              <a:rPr lang="de-CH" dirty="0" err="1">
                <a:latin typeface="Arial Black" panose="020B0A04020102020204" pitchFamily="34" charset="0"/>
              </a:rPr>
              <a:t>beat</a:t>
            </a:r>
            <a:r>
              <a:rPr lang="de-CH" dirty="0">
                <a:latin typeface="Arial Black" panose="020B0A04020102020204" pitchFamily="34" charset="0"/>
              </a:rPr>
              <a:t>?</a:t>
            </a:r>
            <a:endParaRPr lang="de-DE" dirty="0">
              <a:latin typeface="Arial Black" panose="020B0A04020102020204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B4106ED-898E-FC26-5C23-1F13931E6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Black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steer</a:t>
            </a:r>
            <a:r>
              <a:rPr lang="de-CH" dirty="0"/>
              <a:t> </a:t>
            </a:r>
            <a:r>
              <a:rPr lang="de-CH" dirty="0" err="1"/>
              <a:t>Kukulkan</a:t>
            </a:r>
            <a:r>
              <a:rPr lang="de-CH" dirty="0"/>
              <a:t>. He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move</a:t>
            </a:r>
            <a:r>
              <a:rPr lang="de-CH" dirty="0"/>
              <a:t> and </a:t>
            </a:r>
            <a:r>
              <a:rPr lang="de-CH" dirty="0" err="1"/>
              <a:t>beat</a:t>
            </a:r>
            <a:r>
              <a:rPr lang="de-CH" dirty="0"/>
              <a:t> </a:t>
            </a:r>
            <a:r>
              <a:rPr lang="de-CH" dirty="0" err="1"/>
              <a:t>as</a:t>
            </a:r>
            <a:r>
              <a:rPr lang="de-CH" dirty="0"/>
              <a:t> </a:t>
            </a:r>
            <a:r>
              <a:rPr lang="de-CH" dirty="0" err="1"/>
              <a:t>far</a:t>
            </a:r>
            <a:r>
              <a:rPr lang="de-CH" dirty="0"/>
              <a:t> </a:t>
            </a:r>
            <a:r>
              <a:rPr lang="de-CH" dirty="0" err="1"/>
              <a:t>as</a:t>
            </a:r>
            <a:r>
              <a:rPr lang="de-CH" dirty="0"/>
              <a:t> possible in </a:t>
            </a:r>
            <a:r>
              <a:rPr lang="de-CH" dirty="0" err="1"/>
              <a:t>direction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green</a:t>
            </a:r>
            <a:r>
              <a:rPr lang="de-CH" dirty="0"/>
              <a:t> </a:t>
            </a:r>
            <a:r>
              <a:rPr lang="de-CH" dirty="0" err="1"/>
              <a:t>arrows</a:t>
            </a:r>
            <a:r>
              <a:rPr lang="de-CH" dirty="0"/>
              <a:t>. He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only</a:t>
            </a:r>
            <a:r>
              <a:rPr lang="de-CH" dirty="0"/>
              <a:t> </a:t>
            </a:r>
            <a:r>
              <a:rPr lang="de-CH" dirty="0" err="1"/>
              <a:t>move</a:t>
            </a:r>
            <a:r>
              <a:rPr lang="de-CH" dirty="0"/>
              <a:t> (but not </a:t>
            </a:r>
            <a:r>
              <a:rPr lang="de-CH" dirty="0" err="1"/>
              <a:t>beat</a:t>
            </a:r>
            <a:r>
              <a:rPr lang="de-CH" dirty="0"/>
              <a:t>) </a:t>
            </a:r>
            <a:r>
              <a:rPr lang="de-CH" dirty="0" err="1"/>
              <a:t>as</a:t>
            </a:r>
            <a:r>
              <a:rPr lang="de-CH" dirty="0"/>
              <a:t> </a:t>
            </a:r>
            <a:r>
              <a:rPr lang="de-CH" dirty="0" err="1"/>
              <a:t>far</a:t>
            </a:r>
            <a:r>
              <a:rPr lang="de-CH" dirty="0"/>
              <a:t> </a:t>
            </a:r>
            <a:r>
              <a:rPr lang="de-CH" dirty="0" err="1"/>
              <a:t>as</a:t>
            </a:r>
            <a:r>
              <a:rPr lang="de-CH" dirty="0"/>
              <a:t> possible in </a:t>
            </a:r>
            <a:r>
              <a:rPr lang="de-CH" dirty="0" err="1"/>
              <a:t>direction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yellow</a:t>
            </a:r>
            <a:r>
              <a:rPr lang="de-CH" dirty="0"/>
              <a:t> </a:t>
            </a:r>
            <a:r>
              <a:rPr lang="de-CH" dirty="0" err="1"/>
              <a:t>arrows</a:t>
            </a:r>
            <a:r>
              <a:rPr lang="de-CH" dirty="0"/>
              <a:t>. In </a:t>
            </a:r>
            <a:r>
              <a:rPr lang="de-CH" dirty="0" err="1"/>
              <a:t>one</a:t>
            </a:r>
            <a:r>
              <a:rPr lang="de-CH" dirty="0"/>
              <a:t> </a:t>
            </a:r>
            <a:r>
              <a:rPr lang="de-CH" dirty="0" err="1"/>
              <a:t>move</a:t>
            </a:r>
            <a:r>
              <a:rPr lang="de-CH" dirty="0"/>
              <a:t> he </a:t>
            </a:r>
            <a:r>
              <a:rPr lang="de-CH" dirty="0" err="1"/>
              <a:t>can</a:t>
            </a:r>
            <a:r>
              <a:rPr lang="de-CH" dirty="0"/>
              <a:t> also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rotated</a:t>
            </a:r>
            <a:r>
              <a:rPr lang="de-CH" dirty="0"/>
              <a:t> (3 </a:t>
            </a:r>
            <a:r>
              <a:rPr lang="de-CH" dirty="0" err="1"/>
              <a:t>possibilities</a:t>
            </a:r>
            <a:r>
              <a:rPr lang="de-CH" dirty="0"/>
              <a:t>).</a:t>
            </a:r>
            <a:br>
              <a:rPr lang="de-DE" dirty="0"/>
            </a:br>
            <a:endParaRPr lang="de-CH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3159612-2B73-05D4-8819-7C087684AE77}"/>
              </a:ext>
            </a:extLst>
          </p:cNvPr>
          <p:cNvGrpSpPr/>
          <p:nvPr/>
        </p:nvGrpSpPr>
        <p:grpSpPr>
          <a:xfrm>
            <a:off x="4433852" y="2597410"/>
            <a:ext cx="3882185" cy="3895465"/>
            <a:chOff x="3815481" y="2597410"/>
            <a:chExt cx="3882185" cy="3895465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9886E226-BFAD-A1E0-9C8D-F08BF4DB7DC2}"/>
                </a:ext>
              </a:extLst>
            </p:cNvPr>
            <p:cNvGrpSpPr/>
            <p:nvPr/>
          </p:nvGrpSpPr>
          <p:grpSpPr>
            <a:xfrm>
              <a:off x="3815481" y="2597410"/>
              <a:ext cx="3882185" cy="3895465"/>
              <a:chOff x="3815481" y="2597410"/>
              <a:chExt cx="3882185" cy="3895465"/>
            </a:xfrm>
          </p:grpSpPr>
          <p:pic>
            <p:nvPicPr>
              <p:cNvPr id="4" name="Grafik 3" descr="Ein Bild, das Schachfigur, Hallensportarten, Brettspiel, Schach enthält.&#10;&#10;Automatisch generierte Beschreibung">
                <a:extLst>
                  <a:ext uri="{FF2B5EF4-FFF2-40B4-BE49-F238E27FC236}">
                    <a16:creationId xmlns:a16="http://schemas.microsoft.com/office/drawing/2014/main" id="{17684FCE-0DFD-7328-64F6-792A2D877D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5481" y="2597410"/>
                <a:ext cx="3882185" cy="3895465"/>
              </a:xfrm>
              <a:prstGeom prst="rect">
                <a:avLst/>
              </a:prstGeom>
            </p:spPr>
          </p:pic>
          <p:pic>
            <p:nvPicPr>
              <p:cNvPr id="14" name="Grafik 13" descr="Ein Bild, das Clipart, Cartoon, Grafiken enthält.&#10;&#10;Automatisch generierte Beschreibung">
                <a:extLst>
                  <a:ext uri="{FF2B5EF4-FFF2-40B4-BE49-F238E27FC236}">
                    <a16:creationId xmlns:a16="http://schemas.microsoft.com/office/drawing/2014/main" id="{98587724-DFD2-690F-7BB4-5E59255E2F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193173" y="4438104"/>
                <a:ext cx="670501" cy="670501"/>
              </a:xfrm>
              <a:prstGeom prst="rect">
                <a:avLst/>
              </a:prstGeom>
            </p:spPr>
          </p:pic>
        </p:grpSp>
        <p:sp>
          <p:nvSpPr>
            <p:cNvPr id="6" name="Pfeil: nach unten 5">
              <a:extLst>
                <a:ext uri="{FF2B5EF4-FFF2-40B4-BE49-F238E27FC236}">
                  <a16:creationId xmlns:a16="http://schemas.microsoft.com/office/drawing/2014/main" id="{5A1857A6-1F33-557D-C962-A9FCE457CFA9}"/>
                </a:ext>
              </a:extLst>
            </p:cNvPr>
            <p:cNvSpPr/>
            <p:nvPr/>
          </p:nvSpPr>
          <p:spPr>
            <a:xfrm>
              <a:off x="5440351" y="5016508"/>
              <a:ext cx="164461" cy="292276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Pfeil: nach unten 7">
              <a:extLst>
                <a:ext uri="{FF2B5EF4-FFF2-40B4-BE49-F238E27FC236}">
                  <a16:creationId xmlns:a16="http://schemas.microsoft.com/office/drawing/2014/main" id="{4B932CA5-615A-A0B8-86C5-7BF51FA36640}"/>
                </a:ext>
              </a:extLst>
            </p:cNvPr>
            <p:cNvSpPr/>
            <p:nvPr/>
          </p:nvSpPr>
          <p:spPr>
            <a:xfrm rot="2700000">
              <a:off x="5110943" y="4962467"/>
              <a:ext cx="164461" cy="292276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Pfeil: nach unten 8">
              <a:extLst>
                <a:ext uri="{FF2B5EF4-FFF2-40B4-BE49-F238E27FC236}">
                  <a16:creationId xmlns:a16="http://schemas.microsoft.com/office/drawing/2014/main" id="{60659D95-6F12-66D4-AE6F-5E17E1632B88}"/>
                </a:ext>
              </a:extLst>
            </p:cNvPr>
            <p:cNvSpPr/>
            <p:nvPr/>
          </p:nvSpPr>
          <p:spPr>
            <a:xfrm rot="18900000">
              <a:off x="5764013" y="4962468"/>
              <a:ext cx="164461" cy="292276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Pfeil: nach unten 10">
              <a:extLst>
                <a:ext uri="{FF2B5EF4-FFF2-40B4-BE49-F238E27FC236}">
                  <a16:creationId xmlns:a16="http://schemas.microsoft.com/office/drawing/2014/main" id="{C6AC29C1-92B0-6960-8325-8ED97D2B4543}"/>
                </a:ext>
              </a:extLst>
            </p:cNvPr>
            <p:cNvSpPr/>
            <p:nvPr/>
          </p:nvSpPr>
          <p:spPr>
            <a:xfrm rot="16200000">
              <a:off x="5853470" y="4639504"/>
              <a:ext cx="164461" cy="292276"/>
            </a:xfrm>
            <a:prstGeom prst="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Pfeil: nach unten 14">
              <a:extLst>
                <a:ext uri="{FF2B5EF4-FFF2-40B4-BE49-F238E27FC236}">
                  <a16:creationId xmlns:a16="http://schemas.microsoft.com/office/drawing/2014/main" id="{086E1C23-7483-1A47-42B4-FB5292620ABA}"/>
                </a:ext>
              </a:extLst>
            </p:cNvPr>
            <p:cNvSpPr/>
            <p:nvPr/>
          </p:nvSpPr>
          <p:spPr>
            <a:xfrm rot="5400000">
              <a:off x="5030202" y="4639505"/>
              <a:ext cx="164461" cy="292276"/>
            </a:xfrm>
            <a:prstGeom prst="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539246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4009B-B88B-E85B-BB72-40A8713C2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Arial Black" panose="020B0A04020102020204" pitchFamily="34" charset="0"/>
              </a:rPr>
              <a:t>Illegal </a:t>
            </a:r>
            <a:r>
              <a:rPr lang="de-CH" dirty="0" err="1">
                <a:latin typeface="Arial Black" panose="020B0A04020102020204" pitchFamily="34" charset="0"/>
              </a:rPr>
              <a:t>moves</a:t>
            </a:r>
            <a:endParaRPr lang="de-DE" dirty="0">
              <a:latin typeface="Arial Black" panose="020B0A04020102020204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B4106ED-898E-FC26-5C23-1F13931E6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CH" dirty="0" err="1"/>
              <a:t>It’s</a:t>
            </a:r>
            <a:r>
              <a:rPr lang="de-CH" dirty="0"/>
              <a:t> </a:t>
            </a:r>
            <a:r>
              <a:rPr lang="de-CH" dirty="0" err="1"/>
              <a:t>Black’s</a:t>
            </a:r>
            <a:r>
              <a:rPr lang="de-CH" dirty="0"/>
              <a:t> turn. The </a:t>
            </a:r>
            <a:r>
              <a:rPr lang="de-CH" dirty="0" err="1"/>
              <a:t>attack</a:t>
            </a:r>
            <a:r>
              <a:rPr lang="de-CH" dirty="0"/>
              <a:t> </a:t>
            </a:r>
            <a:r>
              <a:rPr lang="de-CH" dirty="0" err="1"/>
              <a:t>counters</a:t>
            </a:r>
            <a:r>
              <a:rPr lang="de-CH" dirty="0"/>
              <a:t> on </a:t>
            </a:r>
            <a:r>
              <a:rPr lang="de-CH" dirty="0" err="1"/>
              <a:t>Kukulkan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2:2. Nobody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steer</a:t>
            </a:r>
            <a:r>
              <a:rPr lang="de-CH" dirty="0"/>
              <a:t> </a:t>
            </a:r>
            <a:r>
              <a:rPr lang="de-CH" dirty="0" err="1"/>
              <a:t>Kukulkan</a:t>
            </a:r>
            <a:r>
              <a:rPr lang="de-CH" dirty="0"/>
              <a:t>. Black </a:t>
            </a:r>
            <a:r>
              <a:rPr lang="de-CH" dirty="0" err="1"/>
              <a:t>can’t</a:t>
            </a:r>
            <a:r>
              <a:rPr lang="de-CH" dirty="0"/>
              <a:t> </a:t>
            </a:r>
            <a:r>
              <a:rPr lang="de-CH" dirty="0" err="1"/>
              <a:t>move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pawn</a:t>
            </a:r>
            <a:r>
              <a:rPr lang="de-CH" dirty="0"/>
              <a:t> on c5 and </a:t>
            </a:r>
            <a:r>
              <a:rPr lang="de-CH" dirty="0" err="1"/>
              <a:t>neither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black</a:t>
            </a:r>
            <a:r>
              <a:rPr lang="de-CH" dirty="0"/>
              <a:t> </a:t>
            </a:r>
            <a:r>
              <a:rPr lang="de-CH" dirty="0" err="1"/>
              <a:t>knight</a:t>
            </a:r>
            <a:r>
              <a:rPr lang="de-CH" dirty="0"/>
              <a:t> on c6, </a:t>
            </a:r>
            <a:r>
              <a:rPr lang="de-CH" dirty="0" err="1"/>
              <a:t>because</a:t>
            </a:r>
            <a:r>
              <a:rPr lang="de-CH" dirty="0"/>
              <a:t> </a:t>
            </a:r>
            <a:r>
              <a:rPr lang="de-CH" dirty="0" err="1"/>
              <a:t>it</a:t>
            </a:r>
            <a:r>
              <a:rPr lang="de-CH" dirty="0"/>
              <a:t> </a:t>
            </a:r>
            <a:r>
              <a:rPr lang="de-CH" dirty="0" err="1"/>
              <a:t>would</a:t>
            </a:r>
            <a:r>
              <a:rPr lang="de-CH" dirty="0"/>
              <a:t> </a:t>
            </a:r>
            <a:r>
              <a:rPr lang="de-CH" dirty="0" err="1"/>
              <a:t>cause</a:t>
            </a:r>
            <a:r>
              <a:rPr lang="de-CH" dirty="0"/>
              <a:t> Check! </a:t>
            </a:r>
            <a:r>
              <a:rPr lang="de-CH" dirty="0" err="1"/>
              <a:t>They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pinned</a:t>
            </a:r>
            <a:r>
              <a:rPr lang="de-CH" dirty="0"/>
              <a:t>.</a:t>
            </a:r>
            <a:br>
              <a:rPr lang="de-DE" dirty="0"/>
            </a:br>
            <a:endParaRPr lang="de-CH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E704F5A-641F-137E-697E-D557E86B9265}"/>
              </a:ext>
            </a:extLst>
          </p:cNvPr>
          <p:cNvGrpSpPr/>
          <p:nvPr/>
        </p:nvGrpSpPr>
        <p:grpSpPr>
          <a:xfrm>
            <a:off x="4006514" y="2795731"/>
            <a:ext cx="3721559" cy="3713101"/>
            <a:chOff x="4006514" y="2795731"/>
            <a:chExt cx="3721559" cy="3713101"/>
          </a:xfrm>
        </p:grpSpPr>
        <p:pic>
          <p:nvPicPr>
            <p:cNvPr id="10" name="Grafik 9" descr="Ein Bild, das Schachfigur, Brettspiel, Schach, Schachbrett enthält.&#10;&#10;Automatisch generierte Beschreibung">
              <a:extLst>
                <a:ext uri="{FF2B5EF4-FFF2-40B4-BE49-F238E27FC236}">
                  <a16:creationId xmlns:a16="http://schemas.microsoft.com/office/drawing/2014/main" id="{2FD42DBA-537D-DD18-527F-2C3815B19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6514" y="2795731"/>
              <a:ext cx="3721559" cy="3713101"/>
            </a:xfrm>
            <a:prstGeom prst="rect">
              <a:avLst/>
            </a:prstGeom>
          </p:spPr>
        </p:pic>
        <p:pic>
          <p:nvPicPr>
            <p:cNvPr id="13" name="Grafik 12" descr="Ein Bild, das Clipart, Cartoon, Grafiken enthält.&#10;&#10;Automatisch generierte Beschreibung">
              <a:extLst>
                <a:ext uri="{FF2B5EF4-FFF2-40B4-BE49-F238E27FC236}">
                  <a16:creationId xmlns:a16="http://schemas.microsoft.com/office/drawing/2014/main" id="{147BF705-C8C9-B770-28BE-AF8B93023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331994" y="4572000"/>
              <a:ext cx="624440" cy="624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1611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4009B-B88B-E85B-BB72-40A8713C2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>
                <a:latin typeface="Arial Black" panose="020B0A04020102020204" pitchFamily="34" charset="0"/>
              </a:rPr>
              <a:t>Variations</a:t>
            </a:r>
            <a:endParaRPr lang="de-DE" dirty="0">
              <a:latin typeface="Arial Black" panose="020B0A04020102020204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B4106ED-898E-FC26-5C23-1F13931E6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Add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Kukulkan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game.</a:t>
            </a:r>
          </a:p>
          <a:p>
            <a:r>
              <a:rPr lang="de-DE" dirty="0"/>
              <a:t>Add a </a:t>
            </a:r>
            <a:r>
              <a:rPr lang="de-DE" dirty="0" err="1"/>
              <a:t>rule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allows</a:t>
            </a:r>
            <a:r>
              <a:rPr lang="de-DE" dirty="0"/>
              <a:t> </a:t>
            </a:r>
            <a:r>
              <a:rPr lang="de-DE" dirty="0" err="1"/>
              <a:t>Kukulkan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beat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sacrifice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own </a:t>
            </a:r>
            <a:r>
              <a:rPr lang="de-DE" dirty="0" err="1"/>
              <a:t>chess</a:t>
            </a:r>
            <a:r>
              <a:rPr lang="de-DE" dirty="0"/>
              <a:t> </a:t>
            </a:r>
            <a:r>
              <a:rPr lang="de-DE" dirty="0" err="1"/>
              <a:t>pieces</a:t>
            </a:r>
            <a:r>
              <a:rPr lang="de-DE" dirty="0"/>
              <a:t>.</a:t>
            </a:r>
            <a:br>
              <a:rPr lang="de-DE" dirty="0"/>
            </a:b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59541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4009B-B88B-E85B-BB72-40A8713C2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dirty="0" err="1">
                <a:latin typeface="Arial Black" panose="020B0A04020102020204" pitchFamily="34" charset="0"/>
              </a:rPr>
              <a:t>Thank</a:t>
            </a:r>
            <a:r>
              <a:rPr lang="de-CH" sz="4000" dirty="0">
                <a:latin typeface="Arial Black" panose="020B0A04020102020204" pitchFamily="34" charset="0"/>
              </a:rPr>
              <a:t> </a:t>
            </a:r>
            <a:r>
              <a:rPr lang="de-CH" sz="4000" dirty="0" err="1">
                <a:latin typeface="Arial Black" panose="020B0A04020102020204" pitchFamily="34" charset="0"/>
              </a:rPr>
              <a:t>You</a:t>
            </a:r>
            <a:r>
              <a:rPr lang="de-CH" sz="4000" dirty="0">
                <a:latin typeface="Arial Black" panose="020B0A04020102020204" pitchFamily="34" charset="0"/>
              </a:rPr>
              <a:t>! </a:t>
            </a:r>
            <a:r>
              <a:rPr lang="de-CH" sz="4000" dirty="0" err="1">
                <a:latin typeface="Arial Black" panose="020B0A04020102020204" pitchFamily="34" charset="0"/>
              </a:rPr>
              <a:t>Enjoy</a:t>
            </a:r>
            <a:r>
              <a:rPr lang="de-CH" sz="4000" dirty="0">
                <a:latin typeface="Arial Black" panose="020B0A04020102020204" pitchFamily="34" charset="0"/>
              </a:rPr>
              <a:t> </a:t>
            </a:r>
            <a:r>
              <a:rPr lang="de-CH" sz="4000" dirty="0" err="1">
                <a:latin typeface="Arial Black" panose="020B0A04020102020204" pitchFamily="34" charset="0"/>
              </a:rPr>
              <a:t>Kukulkan</a:t>
            </a:r>
            <a:r>
              <a:rPr lang="de-CH" sz="4000" dirty="0">
                <a:latin typeface="Arial Black" panose="020B0A04020102020204" pitchFamily="34" charset="0"/>
              </a:rPr>
              <a:t> Chess! </a:t>
            </a:r>
            <a:endParaRPr lang="de-DE" sz="4000" dirty="0">
              <a:latin typeface="Arial Black" panose="020B0A04020102020204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B4106ED-898E-FC26-5C23-1F13931E6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br>
              <a:rPr lang="de-DE" dirty="0"/>
            </a:br>
            <a:endParaRPr lang="de-CH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FB3F00A-8047-7302-CA4C-400A61D5F685}"/>
              </a:ext>
            </a:extLst>
          </p:cNvPr>
          <p:cNvGrpSpPr/>
          <p:nvPr/>
        </p:nvGrpSpPr>
        <p:grpSpPr>
          <a:xfrm>
            <a:off x="950495" y="1409199"/>
            <a:ext cx="7016416" cy="5262312"/>
            <a:chOff x="950495" y="1409199"/>
            <a:chExt cx="7016416" cy="5262312"/>
          </a:xfrm>
        </p:grpSpPr>
        <p:pic>
          <p:nvPicPr>
            <p:cNvPr id="4" name="Grafik 3" descr="Ein Bild, das Brettspiel, Hallensportarten, Schach, Tabletopspiel enthält.&#10;&#10;Automatisch generierte Beschreibung">
              <a:extLst>
                <a:ext uri="{FF2B5EF4-FFF2-40B4-BE49-F238E27FC236}">
                  <a16:creationId xmlns:a16="http://schemas.microsoft.com/office/drawing/2014/main" id="{D8D24A5E-88DD-213F-6A00-387AC2DBD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495" y="1409199"/>
              <a:ext cx="7016416" cy="5262312"/>
            </a:xfrm>
            <a:prstGeom prst="rect">
              <a:avLst/>
            </a:prstGeom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01D080AB-EB19-9AC0-F40F-BAFB52A6BE49}"/>
                </a:ext>
              </a:extLst>
            </p:cNvPr>
            <p:cNvSpPr txBox="1"/>
            <p:nvPr/>
          </p:nvSpPr>
          <p:spPr>
            <a:xfrm>
              <a:off x="1074069" y="5908100"/>
              <a:ext cx="676926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3200" dirty="0">
                  <a:cs typeface="Arial" panose="020B0604020202020204" pitchFamily="34" charset="0"/>
                </a:rPr>
                <a:t>© </a:t>
              </a:r>
              <a:r>
                <a:rPr lang="de-DE" sz="3200" dirty="0" err="1">
                  <a:cs typeface="Arial" panose="020B0604020202020204" pitchFamily="34" charset="0"/>
                </a:rPr>
                <a:t>by</a:t>
              </a:r>
              <a:r>
                <a:rPr lang="de-DE" sz="3200" dirty="0">
                  <a:cs typeface="Arial" panose="020B0604020202020204" pitchFamily="34" charset="0"/>
                </a:rPr>
                <a:t> </a:t>
              </a:r>
              <a:r>
                <a:rPr lang="de-DE" sz="3200" dirty="0" err="1">
                  <a:cs typeface="Arial" panose="020B0604020202020204" pitchFamily="34" charset="0"/>
                </a:rPr>
                <a:t>cheetah.studio</a:t>
              </a:r>
              <a:r>
                <a:rPr lang="de-DE" sz="3200" dirty="0">
                  <a:cs typeface="Arial" panose="020B0604020202020204" pitchFamily="34" charset="0"/>
                </a:rPr>
                <a:t> </a:t>
              </a:r>
              <a:r>
                <a:rPr lang="de-DE" sz="3200" dirty="0" err="1">
                  <a:cs typeface="Arial" panose="020B0604020202020204" pitchFamily="34" charset="0"/>
                </a:rPr>
                <a:t>or</a:t>
              </a:r>
              <a:r>
                <a:rPr lang="de-DE" sz="3200" dirty="0">
                  <a:cs typeface="Arial" panose="020B0604020202020204" pitchFamily="34" charset="0"/>
                </a:rPr>
                <a:t> Edwin Keller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5292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Office PowerPoint</Application>
  <PresentationFormat>Breitbild</PresentationFormat>
  <Paragraphs>26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Office</vt:lpstr>
      <vt:lpstr>Kukulkan Chess</vt:lpstr>
      <vt:lpstr>Origin and Meaning</vt:lpstr>
      <vt:lpstr>Starting point</vt:lpstr>
      <vt:lpstr>Who can steer Kukulkan?</vt:lpstr>
      <vt:lpstr>How to move and beat?</vt:lpstr>
      <vt:lpstr>Illegal moves</vt:lpstr>
      <vt:lpstr>Variations</vt:lpstr>
      <vt:lpstr>Thank You! Enjoy Kukulkan Chess!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Kukulkan Chess</dc:title>
  <dc:creator>Edwin Keller</dc:creator>
  <cp:lastModifiedBy>Edwin Keller</cp:lastModifiedBy>
  <cp:revision>17</cp:revision>
  <dcterms:created xsi:type="dcterms:W3CDTF">2023-06-05T19:31:27Z</dcterms:created>
  <dcterms:modified xsi:type="dcterms:W3CDTF">2023-06-06T20:09:33Z</dcterms:modified>
</cp:coreProperties>
</file>